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2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52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55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32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83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74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40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79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3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61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40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55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C5B3C-4293-4775-9287-71BDFDD09CC6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F43F5-A0C0-4876-B232-B197B9613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3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1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5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402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4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73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4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2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Керимова</dc:creator>
  <cp:lastModifiedBy>Екатерина Керимова</cp:lastModifiedBy>
  <cp:revision>6</cp:revision>
  <dcterms:created xsi:type="dcterms:W3CDTF">2021-01-20T09:57:49Z</dcterms:created>
  <dcterms:modified xsi:type="dcterms:W3CDTF">2021-01-20T10:05:55Z</dcterms:modified>
</cp:coreProperties>
</file>