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1" r:id="rId4"/>
    <p:sldId id="260" r:id="rId5"/>
    <p:sldId id="282" r:id="rId6"/>
    <p:sldId id="283" r:id="rId7"/>
    <p:sldId id="284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6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m.gov86.org/399/591/2526/" TargetMode="External"/><Relationship Id="rId4" Type="http://schemas.openxmlformats.org/officeDocument/2006/relationships/hyperlink" Target="https://adm.gov86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.gov86.org/399/591/2526/" TargetMode="External"/><Relationship Id="rId2" Type="http://schemas.openxmlformats.org/officeDocument/2006/relationships/hyperlink" Target="https://adm.gov86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dm.gov86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adm.gov86.org/399/591/252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m.gov86.org/399/591/2526/" TargetMode="External"/><Relationship Id="rId4" Type="http://schemas.openxmlformats.org/officeDocument/2006/relationships/hyperlink" Target="https://adm.gov86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m.gov86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m.gov86.org/399/591/252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dm.gov86.org/399/591/2526/" TargetMode="External"/><Relationship Id="rId2" Type="http://schemas.openxmlformats.org/officeDocument/2006/relationships/hyperlink" Target="https://adm.gov86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319" y="2204864"/>
            <a:ext cx="7772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РОУД ШОУ объектов недвижимости для субъектов МСП и самозанятых граждан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14561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МКУ «Администрация города Пыть-Яха»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9" y="4365104"/>
            <a:ext cx="2576511" cy="1905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30" y="4365104"/>
            <a:ext cx="2762250" cy="1905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18" y="4365103"/>
            <a:ext cx="2619375" cy="19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3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2490" r="25907" b="17812"/>
          <a:stretch/>
        </p:blipFill>
        <p:spPr>
          <a:xfrm>
            <a:off x="538408" y="3948157"/>
            <a:ext cx="3672408" cy="259228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" y="1362537"/>
            <a:ext cx="4374792" cy="2752312"/>
          </a:xfr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380" y="203445"/>
            <a:ext cx="8229600" cy="1252728"/>
          </a:xfrm>
        </p:spPr>
        <p:txBody>
          <a:bodyPr/>
          <a:lstStyle/>
          <a:p>
            <a:r>
              <a:rPr lang="ru-RU" dirty="0" smtClean="0"/>
              <a:t>Нежилое строение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4352" y="125131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Адрес: Ханты-Мансийский </a:t>
            </a:r>
            <a:r>
              <a:rPr lang="ru-RU" dirty="0">
                <a:solidFill>
                  <a:schemeClr val="tx2"/>
                </a:solidFill>
              </a:rPr>
              <a:t>автономный округ - Югра, г. </a:t>
            </a:r>
            <a:r>
              <a:rPr lang="ru-RU" dirty="0" smtClean="0">
                <a:solidFill>
                  <a:schemeClr val="tx2"/>
                </a:solidFill>
              </a:rPr>
              <a:t>Пыть-Ях</a:t>
            </a:r>
            <a:r>
              <a:rPr lang="ru-RU" dirty="0">
                <a:solidFill>
                  <a:schemeClr val="tx2"/>
                </a:solidFill>
              </a:rPr>
              <a:t>, 3 мкр. "Кедровый", дом 34а, корпус 1, помещение 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54352" y="2094763"/>
            <a:ext cx="41889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>
                <a:solidFill>
                  <a:schemeClr val="tx2"/>
                </a:solidFill>
              </a:rPr>
              <a:t>К</a:t>
            </a:r>
            <a:r>
              <a:rPr lang="ru-RU" dirty="0" smtClean="0">
                <a:solidFill>
                  <a:schemeClr val="tx2"/>
                </a:solidFill>
              </a:rPr>
              <a:t>адастровый номер </a:t>
            </a:r>
            <a:r>
              <a:rPr lang="ru-RU" dirty="0">
                <a:solidFill>
                  <a:schemeClr val="tx2"/>
                </a:solidFill>
              </a:rPr>
              <a:t>86:15:0101021:4332,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Площадь 73,1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Координаты: 60.750558; 72.783777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4352" y="3717032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Обращаться: Управление по муниципальному имуществу (каб.404), 1 мкр. «Центральный», д. 18а, г. Пыть-Ях, ХМАО-Югра, 628380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Телефон: </a:t>
            </a:r>
            <a:r>
              <a:rPr lang="ru-RU" dirty="0">
                <a:solidFill>
                  <a:schemeClr val="tx2"/>
                </a:solidFill>
              </a:rPr>
              <a:t>8 (3463) 46-55-68, 46-55-16</a:t>
            </a:r>
          </a:p>
          <a:p>
            <a:r>
              <a:rPr lang="ru-RU" dirty="0">
                <a:solidFill>
                  <a:schemeClr val="tx2"/>
                </a:solidFill>
              </a:rPr>
              <a:t>Адрес сайта: </a:t>
            </a:r>
            <a:r>
              <a:rPr lang="en-US" dirty="0">
                <a:solidFill>
                  <a:schemeClr val="tx2"/>
                </a:solidFill>
                <a:hlinkClick r:id="rId4"/>
              </a:rPr>
              <a:t>https://adm.gov86.org/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E-</a:t>
            </a:r>
            <a:r>
              <a:rPr lang="ru-RU" dirty="0" err="1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ymi@gov86.org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Канал прямой связи: </a:t>
            </a:r>
            <a:r>
              <a:rPr lang="en-US" dirty="0">
                <a:hlinkClick r:id="rId5"/>
              </a:rPr>
              <a:t>https://adm.gov86.org/399/591/2526/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7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Нежилое помещение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38720" y="1513371"/>
            <a:ext cx="3905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Кадастровый номер 86:15:0101023:72,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Площадь 310,0 </a:t>
            </a:r>
            <a:r>
              <a:rPr lang="ru-RU" dirty="0" err="1" smtClean="0">
                <a:solidFill>
                  <a:schemeClr val="tx2"/>
                </a:solidFill>
              </a:rPr>
              <a:t>кв.м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Координаты: 60.74817; 72.794507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8720" y="2437517"/>
            <a:ext cx="3905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Адрес: Ханты-Мансийский </a:t>
            </a:r>
            <a:r>
              <a:rPr lang="ru-RU" dirty="0">
                <a:solidFill>
                  <a:schemeClr val="tx2"/>
                </a:solidFill>
              </a:rPr>
              <a:t>автономный округ - Югра, г. </a:t>
            </a:r>
            <a:r>
              <a:rPr lang="ru-RU" dirty="0" smtClean="0">
                <a:solidFill>
                  <a:schemeClr val="tx2"/>
                </a:solidFill>
              </a:rPr>
              <a:t>Пыть-Ях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5 </a:t>
            </a:r>
            <a:r>
              <a:rPr lang="ru-RU" dirty="0" err="1" smtClean="0">
                <a:solidFill>
                  <a:schemeClr val="tx2"/>
                </a:solidFill>
              </a:rPr>
              <a:t>мкр</a:t>
            </a:r>
            <a:r>
              <a:rPr lang="ru-RU" dirty="0" smtClean="0">
                <a:solidFill>
                  <a:schemeClr val="tx2"/>
                </a:solidFill>
              </a:rPr>
              <a:t>. «Солнечный» д. 25А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842275"/>
            <a:ext cx="61046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Обращаться: Управление по муниципальному имуществу (каб.404), 1 мкр. «Центральный», д. 18а, г. Пыть-Ях, ХМАО-Югра, 628380</a:t>
            </a:r>
          </a:p>
          <a:p>
            <a:r>
              <a:rPr lang="ru-RU" dirty="0">
                <a:solidFill>
                  <a:schemeClr val="tx2"/>
                </a:solidFill>
              </a:rPr>
              <a:t>Телефон: 8 (3463) 46-55-68, 46-55-16</a:t>
            </a:r>
          </a:p>
          <a:p>
            <a:r>
              <a:rPr lang="ru-RU" dirty="0">
                <a:solidFill>
                  <a:schemeClr val="tx2"/>
                </a:solidFill>
              </a:rPr>
              <a:t>Адрес сайта: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https://adm.gov86.org/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E-</a:t>
            </a:r>
            <a:r>
              <a:rPr lang="ru-RU" dirty="0" err="1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ymi@gov86.org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Канал прямой связи: </a:t>
            </a:r>
            <a:r>
              <a:rPr lang="en-US" dirty="0">
                <a:hlinkClick r:id="rId3"/>
              </a:rPr>
              <a:t>https://adm.gov86.org/399/591/2526/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8" y="1536072"/>
            <a:ext cx="4775819" cy="32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3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1240"/>
            <a:ext cx="8229600" cy="11863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Земельный участок (инвестиционная площадка)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8"/>
          <a:stretch/>
        </p:blipFill>
        <p:spPr bwMode="auto">
          <a:xfrm>
            <a:off x="3059832" y="837704"/>
            <a:ext cx="5649064" cy="2303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768" y="5013176"/>
            <a:ext cx="7598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Обращаться: Управление по муниципальному имуществу (каб.404), 1 мкр. «Центральный», д. 18а, г. Пыть-Ях, ХМА</a:t>
            </a:r>
            <a:r>
              <a:rPr lang="ru-RU" dirty="0">
                <a:solidFill>
                  <a:srgbClr val="3F6AA2"/>
                </a:solidFill>
              </a:rPr>
              <a:t>О-</a:t>
            </a:r>
            <a:r>
              <a:rPr lang="ru-RU" dirty="0">
                <a:solidFill>
                  <a:schemeClr val="tx2"/>
                </a:solidFill>
              </a:rPr>
              <a:t>Югра, 628380</a:t>
            </a:r>
          </a:p>
          <a:p>
            <a:r>
              <a:rPr lang="ru-RU" dirty="0">
                <a:solidFill>
                  <a:schemeClr val="tx2"/>
                </a:solidFill>
              </a:rPr>
              <a:t>Телефон: 8 (3463) 46-55-68, 46-55-16</a:t>
            </a:r>
          </a:p>
          <a:p>
            <a:r>
              <a:rPr lang="ru-RU" dirty="0">
                <a:solidFill>
                  <a:schemeClr val="tx2"/>
                </a:solidFill>
              </a:rPr>
              <a:t>Адрес сайта: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https://adm.gov86.org/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E-</a:t>
            </a:r>
            <a:r>
              <a:rPr lang="ru-RU" dirty="0" err="1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ymi@gov86.org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Канал прямой связи: </a:t>
            </a:r>
            <a:r>
              <a:rPr lang="en-US" dirty="0">
                <a:hlinkClick r:id="rId4"/>
              </a:rPr>
              <a:t>https://adm.gov86.org/399/591/2526/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Объект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936" y="837704"/>
            <a:ext cx="2736304" cy="3672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3237407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Адрес: Ханты-Мансийский </a:t>
            </a:r>
            <a:r>
              <a:rPr lang="ru-RU" dirty="0">
                <a:solidFill>
                  <a:schemeClr val="tx2"/>
                </a:solidFill>
              </a:rPr>
              <a:t>автономный округ-Югра,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г. Пыть-Ях, </a:t>
            </a:r>
            <a:r>
              <a:rPr lang="ru-RU" dirty="0" err="1">
                <a:solidFill>
                  <a:schemeClr val="tx2"/>
                </a:solidFill>
              </a:rPr>
              <a:t>промзона</a:t>
            </a:r>
            <a:r>
              <a:rPr lang="ru-RU" dirty="0">
                <a:solidFill>
                  <a:schemeClr val="tx2"/>
                </a:solidFill>
              </a:rPr>
              <a:t> «Северная»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Кадастровый номер: </a:t>
            </a:r>
            <a:r>
              <a:rPr lang="ru-RU" dirty="0">
                <a:solidFill>
                  <a:schemeClr val="tx2"/>
                </a:solidFill>
              </a:rPr>
              <a:t>86:15:0101007:185,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Площадь: 0,4 га.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Координаты:  60.750752; 72.821821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3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7096" y="-205734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Земельный участок (инвестиционная площадка)</a:t>
            </a:r>
            <a:endParaRPr lang="ru-RU" sz="2800" dirty="0"/>
          </a:p>
        </p:txBody>
      </p:sp>
      <p:pic>
        <p:nvPicPr>
          <p:cNvPr id="1026" name="Picture 2" descr="Инвестиционная площадка (назначение: производственная база по производству корпусной мебели) №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4" y="810280"/>
            <a:ext cx="6352710" cy="38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92696"/>
            <a:ext cx="2722019" cy="2569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4627851"/>
            <a:ext cx="464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Обращаться: Управление </a:t>
            </a:r>
            <a:r>
              <a:rPr lang="ru-RU" dirty="0" smtClean="0">
                <a:solidFill>
                  <a:schemeClr val="tx2"/>
                </a:solidFill>
              </a:rPr>
              <a:t>архитектуры и градостроительства (каб.415), </a:t>
            </a:r>
            <a:r>
              <a:rPr lang="ru-RU" dirty="0">
                <a:solidFill>
                  <a:schemeClr val="tx2"/>
                </a:solidFill>
              </a:rPr>
              <a:t>1 мкр. «Центральный», д. 18а, г. Пыть-Ях, ХМАО-Югра, 628380</a:t>
            </a:r>
          </a:p>
          <a:p>
            <a:r>
              <a:rPr lang="ru-RU" dirty="0">
                <a:solidFill>
                  <a:schemeClr val="tx2"/>
                </a:solidFill>
              </a:rPr>
              <a:t>Телефон: 8 (3463) </a:t>
            </a:r>
            <a:r>
              <a:rPr lang="ru-RU" dirty="0" smtClean="0">
                <a:solidFill>
                  <a:schemeClr val="tx2"/>
                </a:solidFill>
              </a:rPr>
              <a:t>46-40-23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Адрес сайта: </a:t>
            </a:r>
            <a:r>
              <a:rPr lang="en-US" dirty="0">
                <a:solidFill>
                  <a:schemeClr val="tx2"/>
                </a:solidFill>
                <a:hlinkClick r:id="rId4"/>
              </a:rPr>
              <a:t>https://adm.gov86.org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/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Канал прямой связи: </a:t>
            </a:r>
            <a:r>
              <a:rPr lang="en-US" dirty="0">
                <a:hlinkClick r:id="rId5"/>
              </a:rPr>
              <a:t>https://adm.gov86.org/399/591/2526/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11208" y="49346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Адрес: Ханты-Мансийский </a:t>
            </a:r>
            <a:r>
              <a:rPr lang="ru-RU" dirty="0">
                <a:solidFill>
                  <a:schemeClr val="tx2"/>
                </a:solidFill>
              </a:rPr>
              <a:t>автономный округ-Югра, </a:t>
            </a:r>
            <a:r>
              <a:rPr lang="ru-RU" dirty="0" smtClean="0">
                <a:solidFill>
                  <a:schemeClr val="tx2"/>
                </a:solidFill>
              </a:rPr>
              <a:t>г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Пыть-Ях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Кадастровый квартал: </a:t>
            </a:r>
            <a:r>
              <a:rPr lang="ru-RU" dirty="0">
                <a:solidFill>
                  <a:schemeClr val="tx2"/>
                </a:solidFill>
              </a:rPr>
              <a:t>86:15:0101003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Площадь: 7,0 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03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Земельный участок</a:t>
            </a:r>
            <a:r>
              <a:rPr lang="ru-RU" sz="2800" dirty="0"/>
              <a:t> </a:t>
            </a:r>
            <a:r>
              <a:rPr lang="ru-RU" sz="2800" dirty="0" smtClean="0"/>
              <a:t>(промышленная площадка)</a:t>
            </a:r>
            <a:endParaRPr lang="ru-RU" sz="2800" dirty="0"/>
          </a:p>
        </p:txBody>
      </p:sp>
      <p:pic>
        <p:nvPicPr>
          <p:cNvPr id="2050" name="Picture 2" descr="Промышленная  инвестиционная площадка №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4704"/>
            <a:ext cx="8229600" cy="38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304" y="4571481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Обращаться: Управление </a:t>
            </a:r>
            <a:r>
              <a:rPr lang="ru-RU" dirty="0" smtClean="0">
                <a:solidFill>
                  <a:schemeClr val="tx2"/>
                </a:solidFill>
              </a:rPr>
              <a:t>архитектуры и градостроительства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(каб.415), </a:t>
            </a:r>
            <a:r>
              <a:rPr lang="ru-RU" dirty="0">
                <a:solidFill>
                  <a:schemeClr val="tx2"/>
                </a:solidFill>
              </a:rPr>
              <a:t>1 мкр. «Центральный», д. 18а, г. Пыть-Ях, ХМАО-Югра, 628380</a:t>
            </a:r>
          </a:p>
          <a:p>
            <a:r>
              <a:rPr lang="ru-RU" dirty="0">
                <a:solidFill>
                  <a:schemeClr val="tx2"/>
                </a:solidFill>
              </a:rPr>
              <a:t>Телефон: 8 (3463) </a:t>
            </a:r>
            <a:r>
              <a:rPr lang="ru-RU" dirty="0" smtClean="0">
                <a:solidFill>
                  <a:schemeClr val="tx2"/>
                </a:solidFill>
              </a:rPr>
              <a:t>46-40-23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Адрес сайта: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https://adm.gov86.org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/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Канал прямой связи: </a:t>
            </a:r>
            <a:r>
              <a:rPr lang="en-US" dirty="0">
                <a:hlinkClick r:id="rId4"/>
              </a:rPr>
              <a:t>https://adm.gov86.org/399/591/2526/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4668267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Адрес: Ханты-Мансийский </a:t>
            </a:r>
            <a:r>
              <a:rPr lang="ru-RU" dirty="0">
                <a:solidFill>
                  <a:schemeClr val="tx2"/>
                </a:solidFill>
              </a:rPr>
              <a:t>автономный округ-Югра, </a:t>
            </a:r>
            <a:r>
              <a:rPr lang="ru-RU" dirty="0" smtClean="0">
                <a:solidFill>
                  <a:schemeClr val="tx2"/>
                </a:solidFill>
              </a:rPr>
              <a:t>г</a:t>
            </a:r>
            <a:r>
              <a:rPr lang="ru-RU" dirty="0">
                <a:solidFill>
                  <a:schemeClr val="tx2"/>
                </a:solidFill>
              </a:rPr>
              <a:t>. Пыть-Ях, </a:t>
            </a:r>
            <a:r>
              <a:rPr lang="ru-RU" dirty="0" err="1">
                <a:solidFill>
                  <a:schemeClr val="tx2"/>
                </a:solidFill>
              </a:rPr>
              <a:t>промзона</a:t>
            </a:r>
            <a:r>
              <a:rPr lang="ru-RU" dirty="0">
                <a:solidFill>
                  <a:schemeClr val="tx2"/>
                </a:solidFill>
              </a:rPr>
              <a:t> «Южная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Кадастровый </a:t>
            </a:r>
            <a:r>
              <a:rPr lang="ru-RU" dirty="0">
                <a:solidFill>
                  <a:schemeClr val="tx2"/>
                </a:solidFill>
              </a:rPr>
              <a:t>квартал 86:15:0101030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Площадь 18 га.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45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080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Земельный участок (промышленная площадка)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256" y="4551164"/>
            <a:ext cx="4791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Обращаться: Управление архитектуры и </a:t>
            </a:r>
            <a:r>
              <a:rPr lang="ru-RU" dirty="0" smtClean="0">
                <a:solidFill>
                  <a:schemeClr val="tx2"/>
                </a:solidFill>
              </a:rPr>
              <a:t>градостроительства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>
                <a:solidFill>
                  <a:schemeClr val="tx2"/>
                </a:solidFill>
              </a:rPr>
              <a:t>каб.415), 1 </a:t>
            </a:r>
            <a:r>
              <a:rPr lang="ru-RU" dirty="0" err="1">
                <a:solidFill>
                  <a:schemeClr val="tx2"/>
                </a:solidFill>
              </a:rPr>
              <a:t>мкр</a:t>
            </a:r>
            <a:r>
              <a:rPr lang="ru-RU" dirty="0">
                <a:solidFill>
                  <a:schemeClr val="tx2"/>
                </a:solidFill>
              </a:rPr>
              <a:t>. «Центральный», д. 18а, г. Пыть-Ях, ХМАО-Югра, 628380</a:t>
            </a:r>
          </a:p>
          <a:p>
            <a:r>
              <a:rPr lang="ru-RU" dirty="0">
                <a:solidFill>
                  <a:schemeClr val="tx2"/>
                </a:solidFill>
              </a:rPr>
              <a:t>Телефон: 8 (3463) 46-40-23</a:t>
            </a:r>
          </a:p>
          <a:p>
            <a:r>
              <a:rPr lang="ru-RU" dirty="0">
                <a:solidFill>
                  <a:schemeClr val="tx2"/>
                </a:solidFill>
              </a:rPr>
              <a:t>Адрес сайта: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https://adm.gov86.org/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Канал прямой связи: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://adm.gov86.org/399/591/2526/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7392" y="4744176"/>
            <a:ext cx="3996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Адрес: Ханты-Мансийский автономный округ-Югра, г. Пыть-Ях, </a:t>
            </a:r>
            <a:r>
              <a:rPr lang="ru-RU" dirty="0" err="1">
                <a:solidFill>
                  <a:schemeClr val="tx2"/>
                </a:solidFill>
              </a:rPr>
              <a:t>промзона</a:t>
            </a:r>
            <a:r>
              <a:rPr lang="ru-RU" dirty="0">
                <a:solidFill>
                  <a:schemeClr val="tx2"/>
                </a:solidFill>
              </a:rPr>
              <a:t> «Южная»</a:t>
            </a:r>
          </a:p>
          <a:p>
            <a:r>
              <a:rPr lang="ru-RU" dirty="0">
                <a:solidFill>
                  <a:schemeClr val="tx2"/>
                </a:solidFill>
              </a:rPr>
              <a:t>Кадастровый квартал 86:15:0101030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Площадь </a:t>
            </a:r>
            <a:r>
              <a:rPr lang="ru-RU" dirty="0" smtClean="0">
                <a:solidFill>
                  <a:schemeClr val="tx2"/>
                </a:solidFill>
              </a:rPr>
              <a:t>27 </a:t>
            </a:r>
            <a:r>
              <a:rPr lang="ru-RU" dirty="0">
                <a:solidFill>
                  <a:schemeClr val="tx2"/>
                </a:solidFill>
              </a:rPr>
              <a:t>га.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Дополнительно: есть частичное обременение (СНТ)</a:t>
            </a:r>
            <a:endParaRPr lang="ru-RU" dirty="0"/>
          </a:p>
        </p:txBody>
      </p:sp>
      <p:pic>
        <p:nvPicPr>
          <p:cNvPr id="1026" name="Picture 2" descr="Промышленная инвестиционная площадка №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6" y="660874"/>
            <a:ext cx="8424936" cy="39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92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701</TotalTime>
  <Words>474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Candara</vt:lpstr>
      <vt:lpstr>Symbol</vt:lpstr>
      <vt:lpstr>Волна</vt:lpstr>
      <vt:lpstr>РОУД ШОУ объектов недвижимости для субъектов МСП и самозанятых граждан</vt:lpstr>
      <vt:lpstr>Нежилое строение</vt:lpstr>
      <vt:lpstr>Нежилое помещение </vt:lpstr>
      <vt:lpstr>Земельный участок (инвестиционная площадка) </vt:lpstr>
      <vt:lpstr>Земельный участок (инвестиционная площадка)</vt:lpstr>
      <vt:lpstr>Земельный участок (промышленная площадка)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Роуд ШОУ объектов недвижимости для субъектов МСП и самозанятых граждан</dc:title>
  <dc:creator>User</dc:creator>
  <cp:lastModifiedBy>Екатерина Керимова</cp:lastModifiedBy>
  <cp:revision>68</cp:revision>
  <cp:lastPrinted>2022-08-31T08:22:28Z</cp:lastPrinted>
  <dcterms:created xsi:type="dcterms:W3CDTF">2021-11-14T14:31:26Z</dcterms:created>
  <dcterms:modified xsi:type="dcterms:W3CDTF">2023-01-12T05:57:11Z</dcterms:modified>
</cp:coreProperties>
</file>